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audio1.wav" ContentType="audio/x-wav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60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audio" Target="../media/audio1.wav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13" name="chimes.wav"/>
          </p:stSnd>
        </p:sndAc>
      </p:transition>
    </mc:Choice>
    <mc:Fallback xmlns="">
      <p:transition spd="slow" advTm="180000">
        <p:sndAc>
          <p:stSnd>
            <p:snd r:embed="rId14" name="chimes.wav"/>
          </p:stSnd>
        </p:sndAc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9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5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6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1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2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3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4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5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6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7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2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0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1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2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3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4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5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6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7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39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40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41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42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43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44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45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46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4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5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6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7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Relationship Id="rId4" Type="http://schemas.openxmlformats.org/officeDocument/2006/relationships/image" Target="../media/image8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E799A-2453-914A-450E-E7A4F8FA7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错题重做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838ECB-6D62-164D-FB32-40B84F7284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0"/>
            <a:ext cx="72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2024年11月25日错题重做</a:t>
            </a:r>
          </a:p>
        </p:txBody>
      </p:sp>
    </p:spTree>
    <p:extLst>
      <p:ext uri="{BB962C8B-B14F-4D97-AF65-F5344CB8AC3E}">
        <p14:creationId xmlns:p14="http://schemas.microsoft.com/office/powerpoint/2010/main" val="419291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第9题,题目来源:选修2第1章第2节第11题/题库编号:20232212K11</a:t>
            </a:r>
          </a:p>
        </p:txBody>
      </p:sp>
      <p:pic>
        <p:nvPicPr>
          <p:cNvPr id="3" name="Picture 2" descr="20232212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6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第10题,题目来源:选修2第1章专题2第7题/题库编号:2023221Z2K7</a:t>
            </a:r>
          </a:p>
        </p:txBody>
      </p:sp>
      <p:pic>
        <p:nvPicPr>
          <p:cNvPr id="3" name="Picture 2" descr="2023221Z2K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第11题,题目来源:选修2第1章专题2第10题/题库编号:2023221Z2K10</a:t>
            </a:r>
          </a:p>
        </p:txBody>
      </p:sp>
      <p:pic>
        <p:nvPicPr>
          <p:cNvPr id="3" name="Picture 2" descr="2023221Z2K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第12题,题目来源:选修2第1章专题3第8题/题库编号:2023221Z3K8</a:t>
            </a:r>
          </a:p>
        </p:txBody>
      </p:sp>
      <p:pic>
        <p:nvPicPr>
          <p:cNvPr id="3" name="Picture 2" descr="2023221Z3K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第13题,题目来源:选修2第1章专题4第5题/题库编号:2023221Z4K5</a:t>
            </a:r>
          </a:p>
        </p:txBody>
      </p:sp>
      <p:pic>
        <p:nvPicPr>
          <p:cNvPr id="3" name="Picture 2" descr="2023221Z4K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第14题,题目来源:选修2第1章专题4第6题/题库编号:2023221Z4K6</a:t>
            </a:r>
          </a:p>
        </p:txBody>
      </p:sp>
      <p:pic>
        <p:nvPicPr>
          <p:cNvPr id="3" name="Picture 2" descr="2023221Z4K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第15题,题目来源:选修2第1章专题4第7题/题库编号:2023221Z4K7</a:t>
            </a:r>
          </a:p>
        </p:txBody>
      </p:sp>
      <p:pic>
        <p:nvPicPr>
          <p:cNvPr id="3" name="Picture 2" descr="2023221Z4K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3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第16题,题目来源:选修2第1章第4节第1题/题库编号:20232214K1</a:t>
            </a:r>
          </a:p>
        </p:txBody>
      </p:sp>
      <p:pic>
        <p:nvPicPr>
          <p:cNvPr id="3" name="Picture 2" descr="20232214K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第17题,题目来源:选修2第1章第4节第6题/题库编号:20232214K6</a:t>
            </a:r>
          </a:p>
        </p:txBody>
      </p:sp>
      <p:pic>
        <p:nvPicPr>
          <p:cNvPr id="3" name="Picture 2" descr="20232214K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第18题,题目来源:选修2第1章专题1第11题/题库编号:2023221Z1K11</a:t>
            </a:r>
          </a:p>
        </p:txBody>
      </p:sp>
      <p:pic>
        <p:nvPicPr>
          <p:cNvPr id="3" name="Picture 2" descr="2023221Z1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3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第1题,题目来源:选修2第1章第1节第12题/题库编号:20232211K12</a:t>
            </a:r>
          </a:p>
        </p:txBody>
      </p:sp>
      <p:pic>
        <p:nvPicPr>
          <p:cNvPr id="3" name="Picture 2" descr="20232211K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第19题,题目来源:选修2第1章专题4第10题/题库编号:2023221Z4K10</a:t>
            </a:r>
          </a:p>
        </p:txBody>
      </p:sp>
      <p:pic>
        <p:nvPicPr>
          <p:cNvPr id="3" name="Picture 2" descr="2023221Z4K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第20题,题目来源:选修2第1章专题4第11题/题库编号:2023221Z4K11</a:t>
            </a:r>
          </a:p>
        </p:txBody>
      </p:sp>
      <p:pic>
        <p:nvPicPr>
          <p:cNvPr id="3" name="Picture 2" descr="2023221Z4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第21题,题目来源:选修2第1章第4节第3题/题库编号:20232214K3</a:t>
            </a:r>
          </a:p>
        </p:txBody>
      </p:sp>
      <p:pic>
        <p:nvPicPr>
          <p:cNvPr id="3" name="Picture 2" descr="20232214K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第22题,题目来源:选修2第1章专题5第1课时第3题/题库编号:2023221Z51KK3</a:t>
            </a:r>
          </a:p>
        </p:txBody>
      </p:sp>
      <p:pic>
        <p:nvPicPr>
          <p:cNvPr id="3" name="Picture 2" descr="2023221Z51KK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第23题,题目来源:选修2第1章专题5第1课时第5题/题库编号:2023221Z51KK5</a:t>
            </a:r>
          </a:p>
        </p:txBody>
      </p:sp>
      <p:pic>
        <p:nvPicPr>
          <p:cNvPr id="3" name="Picture 2" descr="2023221Z51KK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1K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第1题答案</a:t>
            </a:r>
          </a:p>
          <a:p>
            <a:r>
              <a:t>题目来源:选修2第1章第1节第12题/题库编号:A20232211K12</a:t>
            </a:r>
          </a:p>
        </p:txBody>
      </p:sp>
    </p:spTree>
    <p:extLst>
      <p:ext uri="{BB962C8B-B14F-4D97-AF65-F5344CB8AC3E}">
        <p14:creationId xmlns:p14="http://schemas.microsoft.com/office/powerpoint/2010/main" val="35877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2K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第2题答案</a:t>
            </a:r>
          </a:p>
          <a:p>
            <a:r>
              <a:t>题目来源:选修2第1章第2节第13题/题库编号:A20232212K13</a:t>
            </a:r>
          </a:p>
        </p:txBody>
      </p:sp>
    </p:spTree>
    <p:extLst>
      <p:ext uri="{BB962C8B-B14F-4D97-AF65-F5344CB8AC3E}">
        <p14:creationId xmlns:p14="http://schemas.microsoft.com/office/powerpoint/2010/main" val="86726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2K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第3题答案</a:t>
            </a:r>
          </a:p>
          <a:p>
            <a:r>
              <a:t>题目来源:选修2第1章专题2第9题/题库编号:A2023221Z2K9</a:t>
            </a:r>
          </a:p>
        </p:txBody>
      </p:sp>
    </p:spTree>
    <p:extLst>
      <p:ext uri="{BB962C8B-B14F-4D97-AF65-F5344CB8AC3E}">
        <p14:creationId xmlns:p14="http://schemas.microsoft.com/office/powerpoint/2010/main" val="30097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2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第4题答案</a:t>
            </a:r>
          </a:p>
          <a:p>
            <a:r>
              <a:t>题目来源:选修2第1章专题2第11题/题库编号:A2023221Z2K11</a:t>
            </a:r>
          </a:p>
        </p:txBody>
      </p:sp>
    </p:spTree>
    <p:extLst>
      <p:ext uri="{BB962C8B-B14F-4D97-AF65-F5344CB8AC3E}">
        <p14:creationId xmlns:p14="http://schemas.microsoft.com/office/powerpoint/2010/main" val="80742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3K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第5题答案</a:t>
            </a:r>
          </a:p>
          <a:p>
            <a:r>
              <a:t>题目来源:选修2第1章专题3第7题/题库编号:A2023221Z3K7</a:t>
            </a:r>
          </a:p>
        </p:txBody>
      </p:sp>
    </p:spTree>
    <p:extLst>
      <p:ext uri="{BB962C8B-B14F-4D97-AF65-F5344CB8AC3E}">
        <p14:creationId xmlns:p14="http://schemas.microsoft.com/office/powerpoint/2010/main" val="39158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第2题,题目来源:选修2第1章第2节第13题/题库编号:20232212K13</a:t>
            </a:r>
          </a:p>
        </p:txBody>
      </p:sp>
      <p:pic>
        <p:nvPicPr>
          <p:cNvPr id="3" name="Picture 2" descr="20232212K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4K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第6题答案</a:t>
            </a:r>
          </a:p>
          <a:p>
            <a:r>
              <a:t>题目来源:选修2第1章第4节第9题/题库编号:A20232214K9</a:t>
            </a:r>
          </a:p>
        </p:txBody>
      </p:sp>
    </p:spTree>
    <p:extLst>
      <p:ext uri="{BB962C8B-B14F-4D97-AF65-F5344CB8AC3E}">
        <p14:creationId xmlns:p14="http://schemas.microsoft.com/office/powerpoint/2010/main" val="40943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4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第7题答案</a:t>
            </a:r>
          </a:p>
          <a:p>
            <a:r>
              <a:t>题目来源:选修2第1章第4节第11题/题库编号:A20232214K11</a:t>
            </a:r>
          </a:p>
        </p:txBody>
      </p:sp>
    </p:spTree>
    <p:extLst>
      <p:ext uri="{BB962C8B-B14F-4D97-AF65-F5344CB8AC3E}">
        <p14:creationId xmlns:p14="http://schemas.microsoft.com/office/powerpoint/2010/main" val="4623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1K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第8题答案</a:t>
            </a:r>
          </a:p>
          <a:p>
            <a:r>
              <a:t>题目来源:选修2第1章专题1第12题/题库编号:A2023221Z1K12</a:t>
            </a:r>
          </a:p>
        </p:txBody>
      </p:sp>
    </p:spTree>
    <p:extLst>
      <p:ext uri="{BB962C8B-B14F-4D97-AF65-F5344CB8AC3E}">
        <p14:creationId xmlns:p14="http://schemas.microsoft.com/office/powerpoint/2010/main" val="404214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2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第9题答案</a:t>
            </a:r>
          </a:p>
          <a:p>
            <a:r>
              <a:t>题目来源:选修2第1章第2节第11题/题库编号:A20232212K11</a:t>
            </a:r>
          </a:p>
        </p:txBody>
      </p:sp>
    </p:spTree>
    <p:extLst>
      <p:ext uri="{BB962C8B-B14F-4D97-AF65-F5344CB8AC3E}">
        <p14:creationId xmlns:p14="http://schemas.microsoft.com/office/powerpoint/2010/main" val="66161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2K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第10题答案</a:t>
            </a:r>
          </a:p>
          <a:p>
            <a:r>
              <a:t>题目来源:选修2第1章专题2第7题/题库编号:A2023221Z2K7</a:t>
            </a:r>
          </a:p>
        </p:txBody>
      </p:sp>
    </p:spTree>
    <p:extLst>
      <p:ext uri="{BB962C8B-B14F-4D97-AF65-F5344CB8AC3E}">
        <p14:creationId xmlns:p14="http://schemas.microsoft.com/office/powerpoint/2010/main" val="38320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2K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第11题答案</a:t>
            </a:r>
          </a:p>
          <a:p>
            <a:r>
              <a:t>题目来源:选修2第1章专题2第10题/题库编号:A2023221Z2K10</a:t>
            </a:r>
          </a:p>
        </p:txBody>
      </p:sp>
    </p:spTree>
    <p:extLst>
      <p:ext uri="{BB962C8B-B14F-4D97-AF65-F5344CB8AC3E}">
        <p14:creationId xmlns:p14="http://schemas.microsoft.com/office/powerpoint/2010/main" val="36763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3K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第12题答案</a:t>
            </a:r>
          </a:p>
          <a:p>
            <a:r>
              <a:t>题目来源:选修2第1章专题3第8题/题库编号:A2023221Z3K8</a:t>
            </a:r>
          </a:p>
        </p:txBody>
      </p:sp>
    </p:spTree>
    <p:extLst>
      <p:ext uri="{BB962C8B-B14F-4D97-AF65-F5344CB8AC3E}">
        <p14:creationId xmlns:p14="http://schemas.microsoft.com/office/powerpoint/2010/main" val="360233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4K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第13题答案</a:t>
            </a:r>
          </a:p>
          <a:p>
            <a:r>
              <a:t>题目来源:选修2第1章专题4第5题/题库编号:A2023221Z4K5</a:t>
            </a:r>
          </a:p>
        </p:txBody>
      </p:sp>
    </p:spTree>
    <p:extLst>
      <p:ext uri="{BB962C8B-B14F-4D97-AF65-F5344CB8AC3E}">
        <p14:creationId xmlns:p14="http://schemas.microsoft.com/office/powerpoint/2010/main" val="130619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4K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第14题答案</a:t>
            </a:r>
          </a:p>
          <a:p>
            <a:r>
              <a:t>题目来源:选修2第1章专题4第6题/题库编号:A2023221Z4K6</a:t>
            </a:r>
          </a:p>
        </p:txBody>
      </p:sp>
    </p:spTree>
    <p:extLst>
      <p:ext uri="{BB962C8B-B14F-4D97-AF65-F5344CB8AC3E}">
        <p14:creationId xmlns:p14="http://schemas.microsoft.com/office/powerpoint/2010/main" val="371180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4K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第15题答案</a:t>
            </a:r>
          </a:p>
          <a:p>
            <a:r>
              <a:t>题目来源:选修2第1章专题4第7题/题库编号:A2023221Z4K7</a:t>
            </a:r>
          </a:p>
        </p:txBody>
      </p:sp>
    </p:spTree>
    <p:extLst>
      <p:ext uri="{BB962C8B-B14F-4D97-AF65-F5344CB8AC3E}">
        <p14:creationId xmlns:p14="http://schemas.microsoft.com/office/powerpoint/2010/main" val="13028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第3题,题目来源:选修2第1章专题2第9题/题库编号:2023221Z2K9</a:t>
            </a:r>
          </a:p>
        </p:txBody>
      </p:sp>
      <p:pic>
        <p:nvPicPr>
          <p:cNvPr id="3" name="Picture 2" descr="2023221Z2K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4K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第16题答案</a:t>
            </a:r>
          </a:p>
          <a:p>
            <a:r>
              <a:t>题目来源:选修2第1章第4节第1题/题库编号:A20232214K1</a:t>
            </a:r>
          </a:p>
        </p:txBody>
      </p:sp>
    </p:spTree>
    <p:extLst>
      <p:ext uri="{BB962C8B-B14F-4D97-AF65-F5344CB8AC3E}">
        <p14:creationId xmlns:p14="http://schemas.microsoft.com/office/powerpoint/2010/main" val="13329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4K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第17题答案</a:t>
            </a:r>
          </a:p>
          <a:p>
            <a:r>
              <a:t>题目来源:选修2第1章第4节第6题/题库编号:A20232214K6</a:t>
            </a:r>
          </a:p>
        </p:txBody>
      </p:sp>
    </p:spTree>
    <p:extLst>
      <p:ext uri="{BB962C8B-B14F-4D97-AF65-F5344CB8AC3E}">
        <p14:creationId xmlns:p14="http://schemas.microsoft.com/office/powerpoint/2010/main" val="28821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1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第18题答案</a:t>
            </a:r>
          </a:p>
          <a:p>
            <a:r>
              <a:t>题目来源:选修2第1章专题1第11题/题库编号:A2023221Z1K11</a:t>
            </a:r>
          </a:p>
        </p:txBody>
      </p:sp>
    </p:spTree>
    <p:extLst>
      <p:ext uri="{BB962C8B-B14F-4D97-AF65-F5344CB8AC3E}">
        <p14:creationId xmlns:p14="http://schemas.microsoft.com/office/powerpoint/2010/main" val="6143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4K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第19题答案</a:t>
            </a:r>
          </a:p>
          <a:p>
            <a:r>
              <a:t>题目来源:选修2第1章专题4第10题/题库编号:A2023221Z4K10</a:t>
            </a:r>
          </a:p>
        </p:txBody>
      </p:sp>
    </p:spTree>
    <p:extLst>
      <p:ext uri="{BB962C8B-B14F-4D97-AF65-F5344CB8AC3E}">
        <p14:creationId xmlns:p14="http://schemas.microsoft.com/office/powerpoint/2010/main" val="325114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4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第20题答案</a:t>
            </a:r>
          </a:p>
          <a:p>
            <a:r>
              <a:t>题目来源:选修2第1章专题4第11题/题库编号:A2023221Z4K11</a:t>
            </a:r>
          </a:p>
        </p:txBody>
      </p:sp>
    </p:spTree>
    <p:extLst>
      <p:ext uri="{BB962C8B-B14F-4D97-AF65-F5344CB8AC3E}">
        <p14:creationId xmlns:p14="http://schemas.microsoft.com/office/powerpoint/2010/main" val="216237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4K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第21题答案</a:t>
            </a:r>
          </a:p>
          <a:p>
            <a:r>
              <a:t>题目来源:选修2第1章第4节第3题/题库编号:A20232214K3</a:t>
            </a:r>
          </a:p>
        </p:txBody>
      </p:sp>
    </p:spTree>
    <p:extLst>
      <p:ext uri="{BB962C8B-B14F-4D97-AF65-F5344CB8AC3E}">
        <p14:creationId xmlns:p14="http://schemas.microsoft.com/office/powerpoint/2010/main" val="39763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51KK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第22题答案</a:t>
            </a:r>
          </a:p>
          <a:p>
            <a:r>
              <a:t>题目来源:选修2第1章专题5第1课时第3题/题库编号:A2023221Z51KK3</a:t>
            </a:r>
          </a:p>
        </p:txBody>
      </p:sp>
    </p:spTree>
    <p:extLst>
      <p:ext uri="{BB962C8B-B14F-4D97-AF65-F5344CB8AC3E}">
        <p14:creationId xmlns:p14="http://schemas.microsoft.com/office/powerpoint/2010/main" val="173227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023221Z51KK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>
                <a:solidFill>
                  <a:srgbClr val="FF7F50"/>
                </a:solidFill>
              </a:defRPr>
            </a:pPr>
            <a:r>
              <a:t>第23题答案</a:t>
            </a:r>
          </a:p>
          <a:p>
            <a:r>
              <a:t>题目来源:选修2第1章专题5第1课时第5题/题库编号:A2023221Z51KK5</a:t>
            </a:r>
          </a:p>
        </p:txBody>
      </p:sp>
    </p:spTree>
    <p:extLst>
      <p:ext uri="{BB962C8B-B14F-4D97-AF65-F5344CB8AC3E}">
        <p14:creationId xmlns:p14="http://schemas.microsoft.com/office/powerpoint/2010/main" val="13166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144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2834">
                <a:solidFill>
                  <a:srgbClr val="FF7F50"/>
                </a:solidFill>
              </a:defRPr>
            </a:pPr>
            <a:r>
              <a:t> 1    D   2    B   4    C   5   AD   6  ABC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2834">
                <a:solidFill>
                  <a:srgbClr val="FF7F50"/>
                </a:solidFill>
              </a:defRPr>
            </a:pPr>
            <a:r>
              <a:t> 7   CD   9   BC  10   BC  11  ABC  12   CD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7432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2834">
                <a:solidFill>
                  <a:srgbClr val="FF7F50"/>
                </a:solidFill>
              </a:defRPr>
            </a:pPr>
            <a:r>
              <a:t>13   AB  16    C  </a:t>
            </a:r>
          </a:p>
        </p:txBody>
      </p:sp>
    </p:spTree>
    <p:extLst>
      <p:ext uri="{BB962C8B-B14F-4D97-AF65-F5344CB8AC3E}">
        <p14:creationId xmlns:p14="http://schemas.microsoft.com/office/powerpoint/2010/main" val="2432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2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第4题,题目来源:选修2第1章专题2第11题/题库编号:2023221Z2K11</a:t>
            </a:r>
          </a:p>
        </p:txBody>
      </p:sp>
      <p:pic>
        <p:nvPicPr>
          <p:cNvPr id="3" name="Picture 2" descr="2023221Z2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72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1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13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32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69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24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9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2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第5题,题目来源:选修2第1章专题3第7题/题库编号:2023221Z3K7</a:t>
            </a:r>
          </a:p>
        </p:txBody>
      </p:sp>
      <p:pic>
        <p:nvPicPr>
          <p:cNvPr id="3" name="Picture 2" descr="2023221Z3K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4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73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2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21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1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69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8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13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19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9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3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第6题,题目来源:选修2第1章第4节第9题/题库编号:20232214K9</a:t>
            </a:r>
          </a:p>
        </p:txBody>
      </p:sp>
      <p:pic>
        <p:nvPicPr>
          <p:cNvPr id="3" name="Picture 2" descr="20232214K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4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55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25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0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19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8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53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3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55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第7题,题目来源:选修2第1章第4节第11题/题库编号:20232214K11</a:t>
            </a:r>
          </a:p>
        </p:txBody>
      </p:sp>
      <p:pic>
        <p:nvPicPr>
          <p:cNvPr id="3" name="Picture 2" descr="20232214K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09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7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20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5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54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9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60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1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3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47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第8题,题目来源:选修2第1章专题1第12题/题库编号:2023221Z1K12</a:t>
            </a:r>
          </a:p>
        </p:txBody>
      </p:sp>
      <p:pic>
        <p:nvPicPr>
          <p:cNvPr id="3" name="Picture 2" descr="2023221Z1K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118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.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57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8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56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4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0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22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7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35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8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78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0">
        <p:sndAc>
          <p:stSnd>
            <p:snd r:embed="rId2" name="chimes.wav"/>
          </p:stSnd>
        </p:sndAc>
      </p:transition>
    </mc:Choice>
    <mc:Fallback xmlns="">
      <p:transition spd="slow" advTm="180000">
        <p:sndAc>
          <p:stSnd>
            <p:snd r:embed="rId3" name="chimes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宽屏</PresentationFormat>
  <Paragraphs>1</Paragraphs>
  <Slides>100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3" baseType="lpstr">
      <vt:lpstr>Arial</vt:lpstr>
      <vt:lpstr>Calibri</vt:lpstr>
      <vt:lpstr>Office Theme</vt:lpstr>
      <vt:lpstr>错题重做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anning zhao</cp:lastModifiedBy>
  <cp:revision>6</cp:revision>
  <dcterms:created xsi:type="dcterms:W3CDTF">2013-01-27T09:14:16Z</dcterms:created>
  <dcterms:modified xsi:type="dcterms:W3CDTF">2024-04-07T09:30:59Z</dcterms:modified>
  <cp:category/>
</cp:coreProperties>
</file>